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4" r:id="rId4"/>
    <p:sldId id="27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A54E-A37C-4768-8F3A-4D19DD9B1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716790-EFAA-4ECF-98A8-B46F5FD8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01BA1-91CF-4B76-9AB4-DD060BDA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814B3-6AF1-42B9-89F4-F25CAB0B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411CE-1C83-47AB-BD48-BCD2B5A4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A7E75-6450-412E-8AED-DB4DC9FF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CC3B9-1E8A-45FE-AE78-6B4AB81F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68A66-A1BB-435F-BC39-92932773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E432D-7277-4B96-A880-798F83D4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265B9-2ADC-4D90-A325-4CA28151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9453F3-896A-426D-A5B6-A8B0877A9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DA5853-AE2A-49D5-AA78-23F17BCF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8D77F-EFEB-4ED1-ADDB-3B07A9B7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DE8E8-E26F-412E-9FAB-9747877F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50FEA-7E90-4083-9372-FE558EA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D089F-37E5-4556-B78C-BA63811D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22A34-67B0-4578-AA51-4B7E4BD2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EE97F-4615-46F1-91F8-7781AF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F7CB4-0239-4447-8CBB-C598BC29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E00D6-07E8-43CE-AC94-E19C5318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2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99DA-567D-4B0D-AA40-C190E0BF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0BA30-05C4-4131-AE0E-3EE32C5E8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EC691-C556-4621-B2A9-43CDC4A6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6CE1A-5A7D-4476-9C77-DCD23726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B44DA-7160-4B16-B990-305D0721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9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090D-4AF4-4D9D-BE31-52EFF7C8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FABFA-746A-4E2F-8F27-1CAB2598F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3AEC7-D3A5-4CE2-9E57-32B12F62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8A206-12D7-488F-A1B7-4FA870AB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AB79BE-4573-4152-BCEA-8F0FB593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AA3D15-96E6-4038-8670-9A0170F0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4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5ED05-DFF6-4E16-BCFB-84447409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E6C343-9977-44E7-B4F1-EA2B1FE43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94946-3CD8-4757-9D30-2A915F4D3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A9FE63-C692-40AE-84D4-4C99F3DCD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23E85E-D051-4F1B-99EB-A7145D23B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1E4EE5-A10C-40F7-8B3E-B4253DE3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C0AD49-397D-4CE5-9342-0840E9F4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C0B8F2-2F7E-4425-AA8C-E863F462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06F5D-3560-430D-9FC2-08B34BD9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850B10-C382-425E-97A1-E02C5742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2635C2-940C-4730-97AD-5BBE4BBA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CC6F79-0BB1-4FE8-84C2-BC509B37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271EA1-0BAC-454C-A431-0B79497D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FE9A1D-986E-42EF-AD50-E0388C6B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99B86F-A5F1-4BC1-A5C6-81F8A772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3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94B14-627D-4BD8-A2D6-669E19E0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FD654-C677-448C-A689-351EA6D2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5B5CC-61EC-4270-9ADC-F52EDD6E9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66656-EAF1-470F-AC93-80AC9307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20444-E14B-4F72-9EB7-FF3CB03E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94C59-CB6C-4DDD-9F7C-50450E20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A6A59-2A4F-4AA5-9A24-674CB86D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8299C8-6E54-4EF7-9911-9817169E4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973F36-D275-479E-BDBF-FFA5652E6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D8F75-BF93-46B6-BE32-5A959CC0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BD3B65-DADC-4972-BDAB-46C148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1B1D2-45EA-4893-9890-0BFFBD69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7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88C0A-8BEA-4D2C-A0FB-39824DF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36B2FC-60C7-4D0D-B490-D3D5573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203D5-AB26-4F45-B1F5-DB5129211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6B55-E065-49B0-8FA5-2F09BF1B8D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42796-A5D5-4413-AF45-04D041B7E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366F3-02AB-4E30-A662-01AA94088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45E2-FDEA-43E2-A99B-E3A342FA8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CD8F5F9-04B5-4489-9483-27D2F82B9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b="19316"/>
          <a:stretch/>
        </p:blipFill>
        <p:spPr>
          <a:xfrm>
            <a:off x="6218027" y="3829475"/>
            <a:ext cx="5763300" cy="2803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ол, внутренний, потолок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C85EDE3B-4F67-4690-B93A-ECC207BE0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4"/>
          <a:stretch/>
        </p:blipFill>
        <p:spPr>
          <a:xfrm>
            <a:off x="210672" y="663251"/>
            <a:ext cx="5920694" cy="596956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внутренний, потоло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83C121-8766-4B53-B4CA-C5BC2C5DA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t="27462" r="2148" b="16124"/>
          <a:stretch/>
        </p:blipFill>
        <p:spPr>
          <a:xfrm>
            <a:off x="6218027" y="659221"/>
            <a:ext cx="5763301" cy="31050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2EEFD9-F137-4FC3-BF53-CF5B2FEA7ABC}"/>
              </a:ext>
            </a:extLst>
          </p:cNvPr>
          <p:cNvSpPr txBox="1"/>
          <p:nvPr/>
        </p:nvSpPr>
        <p:spPr>
          <a:xfrm>
            <a:off x="349623" y="33665"/>
            <a:ext cx="62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куб»</a:t>
            </a:r>
          </a:p>
        </p:txBody>
      </p:sp>
    </p:spTree>
    <p:extLst>
      <p:ext uri="{BB962C8B-B14F-4D97-AF65-F5344CB8AC3E}">
        <p14:creationId xmlns:p14="http://schemas.microsoft.com/office/powerpoint/2010/main" val="228500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стена, п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58C76442-E09D-40F2-9885-A6EDF29C1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 b="11346"/>
          <a:stretch/>
        </p:blipFill>
        <p:spPr>
          <a:xfrm>
            <a:off x="188126" y="3862674"/>
            <a:ext cx="5389261" cy="276117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пол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DDBDE069-7A92-4A71-9CD5-B27192FBB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23862"/>
          <a:stretch/>
        </p:blipFill>
        <p:spPr>
          <a:xfrm>
            <a:off x="5675759" y="723331"/>
            <a:ext cx="6257803" cy="302980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пол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48E436F6-E552-4B74-B8E7-C29FB66AB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1" r="1112" b="24192"/>
          <a:stretch/>
        </p:blipFill>
        <p:spPr>
          <a:xfrm>
            <a:off x="5675759" y="3862674"/>
            <a:ext cx="6257803" cy="276117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толок, внутренний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50479696-2E1D-4E8C-92D8-73045A893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r="24087"/>
          <a:stretch/>
        </p:blipFill>
        <p:spPr>
          <a:xfrm>
            <a:off x="188126" y="723331"/>
            <a:ext cx="5389261" cy="30298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2EEFD9-F137-4FC3-BF53-CF5B2FEA7ABC}"/>
              </a:ext>
            </a:extLst>
          </p:cNvPr>
          <p:cNvSpPr txBox="1"/>
          <p:nvPr/>
        </p:nvSpPr>
        <p:spPr>
          <a:xfrm>
            <a:off x="349623" y="33665"/>
            <a:ext cx="62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куб»</a:t>
            </a:r>
          </a:p>
        </p:txBody>
      </p:sp>
    </p:spTree>
    <p:extLst>
      <p:ext uri="{BB962C8B-B14F-4D97-AF65-F5344CB8AC3E}">
        <p14:creationId xmlns:p14="http://schemas.microsoft.com/office/powerpoint/2010/main" val="67639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внутренний, пол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35B490AA-3F96-4AE1-9C95-83112AA5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23086" b="12378"/>
          <a:stretch/>
        </p:blipFill>
        <p:spPr>
          <a:xfrm>
            <a:off x="6322297" y="645457"/>
            <a:ext cx="5674120" cy="60078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внутренний, п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E3BC9E9-7EA4-4488-B615-7D886938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b="38465"/>
          <a:stretch/>
        </p:blipFill>
        <p:spPr>
          <a:xfrm>
            <a:off x="195583" y="4394124"/>
            <a:ext cx="6025678" cy="22591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нутренний, пол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7C0FEFA3-D6CF-4799-A821-F5DEBEDEC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r="22445"/>
          <a:stretch/>
        </p:blipFill>
        <p:spPr>
          <a:xfrm>
            <a:off x="195583" y="645457"/>
            <a:ext cx="6025678" cy="36441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2EEFD9-F137-4FC3-BF53-CF5B2FEA7ABC}"/>
              </a:ext>
            </a:extLst>
          </p:cNvPr>
          <p:cNvSpPr txBox="1"/>
          <p:nvPr/>
        </p:nvSpPr>
        <p:spPr>
          <a:xfrm>
            <a:off x="349623" y="33665"/>
            <a:ext cx="62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куб»</a:t>
            </a:r>
          </a:p>
        </p:txBody>
      </p:sp>
    </p:spTree>
    <p:extLst>
      <p:ext uri="{BB962C8B-B14F-4D97-AF65-F5344CB8AC3E}">
        <p14:creationId xmlns:p14="http://schemas.microsoft.com/office/powerpoint/2010/main" val="18076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D2EEFD9-F137-4FC3-BF53-CF5B2FEA7ABC}"/>
              </a:ext>
            </a:extLst>
          </p:cNvPr>
          <p:cNvSpPr txBox="1"/>
          <p:nvPr/>
        </p:nvSpPr>
        <p:spPr>
          <a:xfrm>
            <a:off x="349623" y="33665"/>
            <a:ext cx="62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куб»</a:t>
            </a: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35A2C995-6C52-46C3-9070-2F7552DFA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8"/>
          <a:stretch/>
        </p:blipFill>
        <p:spPr bwMode="auto">
          <a:xfrm>
            <a:off x="349623" y="692980"/>
            <a:ext cx="5424160" cy="30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текст, внутренний, п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9CE7E23E-0CA7-48AB-9A4D-5561683FD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31053" b="5799"/>
          <a:stretch/>
        </p:blipFill>
        <p:spPr>
          <a:xfrm>
            <a:off x="5959281" y="692980"/>
            <a:ext cx="5883096" cy="582103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утренний, пол, потол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B43420C0-4373-46C9-86F2-0C8041F59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 b="11756"/>
          <a:stretch/>
        </p:blipFill>
        <p:spPr>
          <a:xfrm>
            <a:off x="349623" y="3831770"/>
            <a:ext cx="5424159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4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АМР</dc:creator>
  <cp:lastModifiedBy>АМР</cp:lastModifiedBy>
  <cp:revision>3</cp:revision>
  <dcterms:created xsi:type="dcterms:W3CDTF">2021-09-03T13:12:57Z</dcterms:created>
  <dcterms:modified xsi:type="dcterms:W3CDTF">2021-09-03T13:14:45Z</dcterms:modified>
</cp:coreProperties>
</file>