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3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58A54E-A37C-4768-8F3A-4D19DD9B1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716790-EFAA-4ECF-98A8-B46F5FD8B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201BA1-91CF-4B76-9AB4-DD060BDA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6B55-E065-49B0-8FA5-2F09BF1B8D90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4814B3-6AF1-42B9-89F4-F25CAB0B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1411CE-1C83-47AB-BD48-BCD2B5A4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45E2-FDEA-43E2-A99B-E3A342FA8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9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A7E75-6450-412E-8AED-DB4DC9FF8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ACC3B9-1E8A-45FE-AE78-6B4AB81FD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968A66-A1BB-435F-BC39-929327732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6B55-E065-49B0-8FA5-2F09BF1B8D90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1E432D-7277-4B96-A880-798F83D4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0265B9-2ADC-4D90-A325-4CA28151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45E2-FDEA-43E2-A99B-E3A342FA8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3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39453F3-896A-426D-A5B6-A8B0877A9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DA5853-AE2A-49D5-AA78-23F17BCF0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8D77F-EFEB-4ED1-ADDB-3B07A9B7F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6B55-E065-49B0-8FA5-2F09BF1B8D90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CDE8E8-E26F-412E-9FAB-9747877F2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450FEA-7E90-4083-9372-FE558EA8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45E2-FDEA-43E2-A99B-E3A342FA8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05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D089F-37E5-4556-B78C-BA63811DC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A22A34-67B0-4578-AA51-4B7E4BD2D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0EE97F-4615-46F1-91F8-7781AFC2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6B55-E065-49B0-8FA5-2F09BF1B8D90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CF7CB4-0239-4447-8CBB-C598BC29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7E00D6-07E8-43CE-AC94-E19C5318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45E2-FDEA-43E2-A99B-E3A342FA8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72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799DA-567D-4B0D-AA40-C190E0BF0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90BA30-05C4-4131-AE0E-3EE32C5E8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AEC691-C556-4621-B2A9-43CDC4A6E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6B55-E065-49B0-8FA5-2F09BF1B8D90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46CE1A-5A7D-4476-9C77-DCD23726E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4B44DA-7160-4B16-B990-305D0721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45E2-FDEA-43E2-A99B-E3A342FA8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69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F090D-4AF4-4D9D-BE31-52EFF7C83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BFABFA-746A-4E2F-8F27-1CAB2598F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43AEC7-D3A5-4CE2-9E57-32B12F62C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C8A206-12D7-488F-A1B7-4FA870AB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6B55-E065-49B0-8FA5-2F09BF1B8D90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AB79BE-4573-4152-BCEA-8F0FB593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AA3D15-96E6-4038-8670-9A0170F0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45E2-FDEA-43E2-A99B-E3A342FA8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04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85ED05-DFF6-4E16-BCFB-844474096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E6C343-9977-44E7-B4F1-EA2B1FE43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794946-3CD8-4757-9D30-2A915F4D3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AA9FE63-C692-40AE-84D4-4C99F3DCDC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23E85E-D051-4F1B-99EB-A7145D23BD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D1E4EE5-A10C-40F7-8B3E-B4253DE3B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6B55-E065-49B0-8FA5-2F09BF1B8D90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C0AD49-397D-4CE5-9342-0840E9F4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8C0B8F2-2F7E-4425-AA8C-E863F462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45E2-FDEA-43E2-A99B-E3A342FA8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1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406F5D-3560-430D-9FC2-08B34BD9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850B10-C382-425E-97A1-E02C5742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6B55-E065-49B0-8FA5-2F09BF1B8D90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02635C2-940C-4730-97AD-5BBE4BBA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CC6F79-0BB1-4FE8-84C2-BC509B37C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45E2-FDEA-43E2-A99B-E3A342FA8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78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0271EA1-0BAC-454C-A431-0B79497D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6B55-E065-49B0-8FA5-2F09BF1B8D90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FE9A1D-986E-42EF-AD50-E0388C6B0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99B86F-A5F1-4BC1-A5C6-81F8A7723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45E2-FDEA-43E2-A99B-E3A342FA8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23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294B14-627D-4BD8-A2D6-669E19E04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9FD654-C677-448C-A689-351EA6D2E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35B5CC-61EC-4270-9ADC-F52EDD6E9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466656-EAF1-470F-AC93-80AC9307E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6B55-E065-49B0-8FA5-2F09BF1B8D90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320444-E14B-4F72-9EB7-FF3CB03E1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794C59-CB6C-4DDD-9F7C-50450E20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45E2-FDEA-43E2-A99B-E3A342FA8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75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0A6A59-2A4F-4AA5-9A24-674CB86D8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8299C8-6E54-4EF7-9911-9817169E4B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973F36-D275-479E-BDBF-FFA5652E6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3D8F75-BF93-46B6-BE32-5A959CC01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6B55-E065-49B0-8FA5-2F09BF1B8D90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BD3B65-DADC-4972-BDAB-46C14877A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41B1D2-45EA-4893-9890-0BFFBD695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45E2-FDEA-43E2-A99B-E3A342FA8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17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88C0A-8BEA-4D2C-A0FB-39824DFCE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36B2FC-60C7-4D0D-B490-D3D5573A9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8203D5-AB26-4F45-B1F5-DB5129211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96B55-E065-49B0-8FA5-2F09BF1B8D90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642796-A5D5-4413-AF45-04D041B7E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0366F3-02AB-4E30-A662-01AA94088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C45E2-FDEA-43E2-A99B-E3A342FA8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21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пол, внутренний, комната, живой&#10;&#10;Автоматически созданное описание">
            <a:extLst>
              <a:ext uri="{FF2B5EF4-FFF2-40B4-BE49-F238E27FC236}">
                <a16:creationId xmlns:a16="http://schemas.microsoft.com/office/drawing/2014/main" id="{FC7B74A0-B940-4AFA-9350-F8AA17C164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9" r="3912"/>
          <a:stretch/>
        </p:blipFill>
        <p:spPr>
          <a:xfrm>
            <a:off x="5590901" y="580030"/>
            <a:ext cx="6282846" cy="6130565"/>
          </a:xfrm>
          <a:prstGeom prst="rect">
            <a:avLst/>
          </a:prstGeom>
        </p:spPr>
      </p:pic>
      <p:pic>
        <p:nvPicPr>
          <p:cNvPr id="9" name="Рисунок 8" descr="Изображение выглядит как внутренний, пол, оборудование&#10;&#10;Автоматически созданное описание">
            <a:extLst>
              <a:ext uri="{FF2B5EF4-FFF2-40B4-BE49-F238E27FC236}">
                <a16:creationId xmlns:a16="http://schemas.microsoft.com/office/drawing/2014/main" id="{14E6433B-23A4-4EE5-8ABD-CCB9FDE8EE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54" b="6628"/>
          <a:stretch/>
        </p:blipFill>
        <p:spPr>
          <a:xfrm>
            <a:off x="323498" y="580030"/>
            <a:ext cx="5095834" cy="3016156"/>
          </a:xfrm>
          <a:prstGeom prst="rect">
            <a:avLst/>
          </a:prstGeom>
        </p:spPr>
      </p:pic>
      <p:pic>
        <p:nvPicPr>
          <p:cNvPr id="11" name="Рисунок 10" descr="Изображение выглядит как внутренний, пол, комната, стул&#10;&#10;Автоматически созданное описание">
            <a:extLst>
              <a:ext uri="{FF2B5EF4-FFF2-40B4-BE49-F238E27FC236}">
                <a16:creationId xmlns:a16="http://schemas.microsoft.com/office/drawing/2014/main" id="{F674DE38-7CFC-4261-8901-678DC11552C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" t="34217" r="6456" b="24117"/>
          <a:stretch/>
        </p:blipFill>
        <p:spPr>
          <a:xfrm>
            <a:off x="323498" y="3690187"/>
            <a:ext cx="5095834" cy="303022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AB83AFD-14FA-4A47-8935-2E443B4125B3}"/>
              </a:ext>
            </a:extLst>
          </p:cNvPr>
          <p:cNvSpPr txBox="1"/>
          <p:nvPr/>
        </p:nvSpPr>
        <p:spPr>
          <a:xfrm>
            <a:off x="349623" y="33665"/>
            <a:ext cx="10521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Центры непрерывного повышения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профмастерства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педагогических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420715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текст, пол,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E9048485-485C-4255-A83F-D1EB4F9D36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40" b="22644"/>
          <a:stretch/>
        </p:blipFill>
        <p:spPr>
          <a:xfrm>
            <a:off x="218363" y="4619768"/>
            <a:ext cx="5504240" cy="2152167"/>
          </a:xfrm>
          <a:prstGeom prst="rect">
            <a:avLst/>
          </a:prstGeom>
        </p:spPr>
      </p:pic>
      <p:pic>
        <p:nvPicPr>
          <p:cNvPr id="13" name="Рисунок 12" descr="Изображение выглядит как внутренний, пол, стена, комната&#10;&#10;Автоматически созданное описание">
            <a:extLst>
              <a:ext uri="{FF2B5EF4-FFF2-40B4-BE49-F238E27FC236}">
                <a16:creationId xmlns:a16="http://schemas.microsoft.com/office/drawing/2014/main" id="{CFE755A7-7F38-42F3-AA9E-A768FA785F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4" t="12290" b="29405"/>
          <a:stretch/>
        </p:blipFill>
        <p:spPr>
          <a:xfrm>
            <a:off x="5807122" y="719487"/>
            <a:ext cx="6199347" cy="6052448"/>
          </a:xfrm>
          <a:prstGeom prst="rect">
            <a:avLst/>
          </a:prstGeom>
        </p:spPr>
      </p:pic>
      <p:pic>
        <p:nvPicPr>
          <p:cNvPr id="21" name="Рисунок 20" descr="Изображение выглядит как текст, внутренний, пол, потолок&#10;&#10;Автоматически созданное описание">
            <a:extLst>
              <a:ext uri="{FF2B5EF4-FFF2-40B4-BE49-F238E27FC236}">
                <a16:creationId xmlns:a16="http://schemas.microsoft.com/office/drawing/2014/main" id="{FCA6CDC1-7406-43BC-AA20-A9E1BBEA1F4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2" r="16881" b="24094"/>
          <a:stretch/>
        </p:blipFill>
        <p:spPr>
          <a:xfrm>
            <a:off x="218363" y="719487"/>
            <a:ext cx="5506406" cy="383886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AB83AFD-14FA-4A47-8935-2E443B4125B3}"/>
              </a:ext>
            </a:extLst>
          </p:cNvPr>
          <p:cNvSpPr txBox="1"/>
          <p:nvPr/>
        </p:nvSpPr>
        <p:spPr>
          <a:xfrm>
            <a:off x="349623" y="33665"/>
            <a:ext cx="10521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Центры непрерывного повышения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профмастерства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педагогических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1952666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АМР</dc:creator>
  <cp:lastModifiedBy>АМР</cp:lastModifiedBy>
  <cp:revision>4</cp:revision>
  <dcterms:created xsi:type="dcterms:W3CDTF">2021-09-03T13:12:57Z</dcterms:created>
  <dcterms:modified xsi:type="dcterms:W3CDTF">2021-09-03T13:15:48Z</dcterms:modified>
</cp:coreProperties>
</file>